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936A-76D6-4E74-8B99-71CCE135140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3369B-0EE1-400D-A028-7A93DEA9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6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936A-76D6-4E74-8B99-71CCE135140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3369B-0EE1-400D-A028-7A93DEA9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57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936A-76D6-4E74-8B99-71CCE135140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3369B-0EE1-400D-A028-7A93DEA9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71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936A-76D6-4E74-8B99-71CCE135140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3369B-0EE1-400D-A028-7A93DEA9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19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936A-76D6-4E74-8B99-71CCE135140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3369B-0EE1-400D-A028-7A93DEA9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22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936A-76D6-4E74-8B99-71CCE135140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3369B-0EE1-400D-A028-7A93DEA9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94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936A-76D6-4E74-8B99-71CCE135140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3369B-0EE1-400D-A028-7A93DEA9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16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936A-76D6-4E74-8B99-71CCE135140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3369B-0EE1-400D-A028-7A93DEA9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03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936A-76D6-4E74-8B99-71CCE135140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3369B-0EE1-400D-A028-7A93DEA9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18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936A-76D6-4E74-8B99-71CCE135140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3369B-0EE1-400D-A028-7A93DEA9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516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936A-76D6-4E74-8B99-71CCE135140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3369B-0EE1-400D-A028-7A93DEA9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73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2936A-76D6-4E74-8B99-71CCE135140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3369B-0EE1-400D-A028-7A93DEA9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78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00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98993" y="3088908"/>
            <a:ext cx="1107048" cy="146682"/>
          </a:xfrm>
          <a:prstGeom prst="rect">
            <a:avLst/>
          </a:prstGeom>
        </p:spPr>
        <p:txBody>
          <a:bodyPr vert="horz" wrap="square" lIns="0" tIns="8547" rIns="0" bIns="0" rtlCol="0">
            <a:spAutoFit/>
          </a:bodyPr>
          <a:lstStyle/>
          <a:p>
            <a:pPr marL="8139">
              <a:spcBef>
                <a:spcPts val="67"/>
              </a:spcBef>
            </a:pPr>
            <a:r>
              <a:rPr sz="897" b="1" spc="-3" dirty="0">
                <a:latin typeface="Times New Roman"/>
                <a:cs typeface="Times New Roman"/>
              </a:rPr>
              <a:t>B. Estimation</a:t>
            </a:r>
            <a:r>
              <a:rPr sz="897" b="1" spc="-135" dirty="0">
                <a:latin typeface="Times New Roman"/>
                <a:cs typeface="Times New Roman"/>
              </a:rPr>
              <a:t> </a:t>
            </a:r>
            <a:r>
              <a:rPr sz="897" b="1" spc="-3" dirty="0">
                <a:latin typeface="Times New Roman"/>
                <a:cs typeface="Times New Roman"/>
              </a:rPr>
              <a:t>Theory.</a:t>
            </a:r>
            <a:endParaRPr sz="897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260416" y="586115"/>
            <a:ext cx="3679315" cy="2252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/>
          <p:nvPr/>
        </p:nvSpPr>
        <p:spPr>
          <a:xfrm>
            <a:off x="4260417" y="3369953"/>
            <a:ext cx="3683206" cy="23436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0"/>
            <a:ext cx="0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15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2294994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0417" y="586123"/>
            <a:ext cx="3687307" cy="23720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260417" y="3218574"/>
            <a:ext cx="3678816" cy="23475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0"/>
            <a:ext cx="0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16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1099374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0416" y="586121"/>
            <a:ext cx="3678642" cy="23516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260417" y="3203925"/>
            <a:ext cx="3691455" cy="23893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0"/>
            <a:ext cx="0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17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1202135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 salman</dc:creator>
  <cp:lastModifiedBy>emad salman</cp:lastModifiedBy>
  <cp:revision>1</cp:revision>
  <dcterms:created xsi:type="dcterms:W3CDTF">2019-11-11T08:33:18Z</dcterms:created>
  <dcterms:modified xsi:type="dcterms:W3CDTF">2019-11-11T08:33:39Z</dcterms:modified>
</cp:coreProperties>
</file>